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66" r:id="rId5"/>
    <p:sldId id="259" r:id="rId6"/>
    <p:sldId id="263" r:id="rId7"/>
    <p:sldId id="260" r:id="rId8"/>
    <p:sldId id="283" r:id="rId9"/>
    <p:sldId id="284" r:id="rId10"/>
    <p:sldId id="278" r:id="rId11"/>
    <p:sldId id="279" r:id="rId12"/>
    <p:sldId id="281" r:id="rId13"/>
    <p:sldId id="280" r:id="rId14"/>
    <p:sldId id="282" r:id="rId15"/>
    <p:sldId id="261" r:id="rId16"/>
    <p:sldId id="262" r:id="rId17"/>
    <p:sldId id="268" r:id="rId18"/>
    <p:sldId id="269" r:id="rId19"/>
    <p:sldId id="265" r:id="rId20"/>
    <p:sldId id="264" r:id="rId21"/>
    <p:sldId id="285" r:id="rId22"/>
    <p:sldId id="270" r:id="rId23"/>
    <p:sldId id="271" r:id="rId24"/>
    <p:sldId id="272" r:id="rId25"/>
    <p:sldId id="286" r:id="rId26"/>
    <p:sldId id="273" r:id="rId27"/>
    <p:sldId id="274" r:id="rId28"/>
    <p:sldId id="275" r:id="rId29"/>
    <p:sldId id="276" r:id="rId30"/>
    <p:sldId id="277" r:id="rId3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B7A6"/>
    <a:srgbClr val="A39F9F"/>
    <a:srgbClr val="996633"/>
    <a:srgbClr val="FFFFFF"/>
    <a:srgbClr val="674E49"/>
    <a:srgbClr val="A48371"/>
    <a:srgbClr val="FB8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F676-E78C-462A-A087-5A75E122DEC8}" type="datetimeFigureOut">
              <a:rPr lang="bg-BG" smtClean="0"/>
              <a:t>26.10.2021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4416-A35A-4F8A-9C34-E553405A775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11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F676-E78C-462A-A087-5A75E122DEC8}" type="datetimeFigureOut">
              <a:rPr lang="bg-BG" smtClean="0"/>
              <a:t>26.10.2021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4416-A35A-4F8A-9C34-E553405A775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803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F676-E78C-462A-A087-5A75E122DEC8}" type="datetimeFigureOut">
              <a:rPr lang="bg-BG" smtClean="0"/>
              <a:t>26.10.2021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4416-A35A-4F8A-9C34-E553405A775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314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F676-E78C-462A-A087-5A75E122DEC8}" type="datetimeFigureOut">
              <a:rPr lang="bg-BG" smtClean="0"/>
              <a:t>26.10.2021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4416-A35A-4F8A-9C34-E553405A775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723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F676-E78C-462A-A087-5A75E122DEC8}" type="datetimeFigureOut">
              <a:rPr lang="bg-BG" smtClean="0"/>
              <a:t>26.10.2021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4416-A35A-4F8A-9C34-E553405A775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993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F676-E78C-462A-A087-5A75E122DEC8}" type="datetimeFigureOut">
              <a:rPr lang="bg-BG" smtClean="0"/>
              <a:t>26.10.2021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4416-A35A-4F8A-9C34-E553405A775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75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F676-E78C-462A-A087-5A75E122DEC8}" type="datetimeFigureOut">
              <a:rPr lang="bg-BG" smtClean="0"/>
              <a:t>26.10.2021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4416-A35A-4F8A-9C34-E553405A775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47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F676-E78C-462A-A087-5A75E122DEC8}" type="datetimeFigureOut">
              <a:rPr lang="bg-BG" smtClean="0"/>
              <a:t>26.10.2021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4416-A35A-4F8A-9C34-E553405A775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116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F676-E78C-462A-A087-5A75E122DEC8}" type="datetimeFigureOut">
              <a:rPr lang="bg-BG" smtClean="0"/>
              <a:t>26.10.2021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4416-A35A-4F8A-9C34-E553405A775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680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F676-E78C-462A-A087-5A75E122DEC8}" type="datetimeFigureOut">
              <a:rPr lang="bg-BG" smtClean="0"/>
              <a:t>26.10.2021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4416-A35A-4F8A-9C34-E553405A775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353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F676-E78C-462A-A087-5A75E122DEC8}" type="datetimeFigureOut">
              <a:rPr lang="bg-BG" smtClean="0"/>
              <a:t>26.10.2021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4416-A35A-4F8A-9C34-E553405A775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966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F676-E78C-462A-A087-5A75E122DEC8}" type="datetimeFigureOut">
              <a:rPr lang="bg-BG" smtClean="0"/>
              <a:t>26.10.2021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4416-A35A-4F8A-9C34-E553405A775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985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bg.wikipedia.org/wiki/%D0%93%D1%80%D0%B0%D0%BC%D0%BE%D1%84%D0%BE%D0%BD%D0%BD%D0%B0_%D0%BF%D0%BB%D0%BE%D1%87%D0%B0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id="{ECC3B64E-65DD-44D4-BF88-B8460219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69" y="213126"/>
            <a:ext cx="1866322" cy="1372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4D63672-53A2-49E5-9BF1-85FAFC724F9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447" y="1988028"/>
            <a:ext cx="6894320" cy="44705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FD0C3BD2-0DA9-4CD3-BE02-A72B42D3CEE3}"/>
              </a:ext>
            </a:extLst>
          </p:cNvPr>
          <p:cNvSpPr txBox="1"/>
          <p:nvPr/>
        </p:nvSpPr>
        <p:spPr>
          <a:xfrm>
            <a:off x="3126294" y="256664"/>
            <a:ext cx="6334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ВИРТУАЛЕН УЧИЛИЩЕН МУЗЕЙ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912622BA-DEA7-414B-A918-FD70750213F8}"/>
              </a:ext>
            </a:extLst>
          </p:cNvPr>
          <p:cNvSpPr txBox="1"/>
          <p:nvPr/>
        </p:nvSpPr>
        <p:spPr>
          <a:xfrm>
            <a:off x="4065558" y="877405"/>
            <a:ext cx="406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Средно училище „Васил Левски“</a:t>
            </a:r>
            <a:b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 Хасково</a:t>
            </a:r>
          </a:p>
        </p:txBody>
      </p:sp>
    </p:spTree>
    <p:extLst>
      <p:ext uri="{BB962C8B-B14F-4D97-AF65-F5344CB8AC3E}">
        <p14:creationId xmlns:p14="http://schemas.microsoft.com/office/powerpoint/2010/main" val="148840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инни и Битови Предмети - Автентичен месал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98" y="586355"/>
            <a:ext cx="5570597" cy="417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3212698" y="5014517"/>
            <a:ext cx="6447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кърпа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завива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втаса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6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ах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663790"/>
            <a:ext cx="6271491" cy="47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3029735" y="5670990"/>
            <a:ext cx="642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Сахан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медна чиния</a:t>
            </a:r>
          </a:p>
        </p:txBody>
      </p:sp>
    </p:spTree>
    <p:extLst>
      <p:ext uri="{BB962C8B-B14F-4D97-AF65-F5344CB8AC3E}">
        <p14:creationId xmlns:p14="http://schemas.microsoft.com/office/powerpoint/2010/main" val="47971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нес мъртъв Експерт стара керамична купа - maspireinfosystem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44" y="883416"/>
            <a:ext cx="6824229" cy="38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2524744" y="3833437"/>
            <a:ext cx="1958110" cy="915265"/>
          </a:xfrm>
          <a:prstGeom prst="rect">
            <a:avLst/>
          </a:prstGeom>
          <a:solidFill>
            <a:srgbClr val="A39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>
                <a:solidFill>
                  <a:schemeClr val="tx1"/>
                </a:solidFill>
              </a:rPr>
              <a:t>купа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254729" y="5098888"/>
            <a:ext cx="658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Керамичен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съд изработен от глина</a:t>
            </a:r>
          </a:p>
        </p:txBody>
      </p:sp>
    </p:spTree>
    <p:extLst>
      <p:ext uri="{BB962C8B-B14F-4D97-AF65-F5344CB8AC3E}">
        <p14:creationId xmlns:p14="http://schemas.microsoft.com/office/powerpoint/2010/main" val="107724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едно джезве в Антикварни и старинни предмети в гр. Монтана - ID26601055 —  Bazar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37" y="282119"/>
            <a:ext cx="5476536" cy="410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3368540" y="369817"/>
            <a:ext cx="1348509" cy="360218"/>
          </a:xfrm>
          <a:prstGeom prst="rect">
            <a:avLst/>
          </a:prstGeom>
          <a:solidFill>
            <a:srgbClr val="A4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Правоъгълник 2"/>
          <p:cNvSpPr/>
          <p:nvPr/>
        </p:nvSpPr>
        <p:spPr>
          <a:xfrm>
            <a:off x="7508315" y="3761012"/>
            <a:ext cx="1134630" cy="532257"/>
          </a:xfrm>
          <a:prstGeom prst="rect">
            <a:avLst/>
          </a:prstGeom>
          <a:solidFill>
            <a:srgbClr val="674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089061" y="4587795"/>
            <a:ext cx="10275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Джезве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турското кафе е специален начин за приготвянето на кафето, който се е превърнал в традиция както в близкия изток, така и у нас. За направата на истинско, ароматно, турско кафе е нужно специално джезве, направено от мед.</a:t>
            </a:r>
          </a:p>
        </p:txBody>
      </p:sp>
    </p:spTree>
    <p:extLst>
      <p:ext uri="{BB962C8B-B14F-4D97-AF65-F5344CB8AC3E}">
        <p14:creationId xmlns:p14="http://schemas.microsoft.com/office/powerpoint/2010/main" val="133582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тар дървен печат за погача, просфор, дървения | Религия | Етника, Фолклор  | Balkan.A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10" y="326363"/>
            <a:ext cx="5814136" cy="44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3301946" y="5020016"/>
            <a:ext cx="677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Просфора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дървен печат за погача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3196300" y="4353484"/>
            <a:ext cx="1708728" cy="314036"/>
          </a:xfrm>
          <a:prstGeom prst="rect">
            <a:avLst/>
          </a:prstGeom>
          <a:solidFill>
            <a:srgbClr val="CCB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757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428648" y="151179"/>
            <a:ext cx="668458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Народното</a:t>
            </a:r>
            <a:r>
              <a:rPr lang="ru-RU" sz="2200" b="0" i="1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1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облекло</a:t>
            </a:r>
            <a:r>
              <a:rPr lang="ru-RU" sz="2200" b="0" i="1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населението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Тракийската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фолклорна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многолико. Тук се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срещат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носии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разнообразието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силно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изразено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женските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носии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Най-типичните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носии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Тракийската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женската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сукманена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200" b="1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мъжката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чернодрешна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1" i="1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Сукманената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женска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носия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най-носената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цяла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Състои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от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бяла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памучна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риза и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сукман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 </a:t>
            </a:r>
            <a:r>
              <a:rPr lang="ru-RU" sz="2200" b="1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типичните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 </a:t>
            </a:r>
            <a:r>
              <a:rPr lang="ru-RU" sz="2200" b="1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бродерии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Тракийската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имаме богатство на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бродериите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ru-RU" sz="2200" b="1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орнаментите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Най-често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сукманът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без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ръкави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 на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някои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места се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среща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къс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дълъг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ръкав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Мъжката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чернодрешна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носия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състои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бяла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памучна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риза,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отново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богато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орнаментирана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типичните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бродерии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b="1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тъмни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потури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200" b="1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декориран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срещаме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традиционния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 </a:t>
            </a:r>
            <a:r>
              <a:rPr lang="ru-RU" sz="2200" b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българина</a:t>
            </a:r>
            <a:r>
              <a:rPr lang="ru-RU" sz="2200" b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1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калпак</a:t>
            </a:r>
            <a:r>
              <a:rPr lang="ru-RU" sz="2200" dirty="0">
                <a:solidFill>
                  <a:srgbClr val="2C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0" dirty="0">
              <a:solidFill>
                <a:srgbClr val="2C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0" dirty="0">
              <a:solidFill>
                <a:srgbClr val="2C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ТРАКИЙСКА ФОЛКЛОРНА ОБЛАСТ – folklorin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7" y="350789"/>
            <a:ext cx="5050972" cy="59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3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558799" y="197346"/>
            <a:ext cx="553720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Ютията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изобретена през XV век.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Необходимостта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придаване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изгладен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 на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дрехите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налага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нейното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изобретяване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Първите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ютии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били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изработвани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метал (чугун или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желязо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ютии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представлявали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цяло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тяло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капак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задната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 част е бил подвижно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закрепен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 за да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отваря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затваря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Те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предавали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топлината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необходима за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гладенето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били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поставяни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въглени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Най-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отгоре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капака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имало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дървена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дръжка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служела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предпазване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изгаряне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ръцете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гладещия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ютии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били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използвани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50-60-те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XX в.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започват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да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навлизат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електрическите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ютии</a:t>
            </a:r>
            <a:r>
              <a:rPr lang="ru-RU" sz="2200" b="0" i="0" dirty="0">
                <a:solidFill>
                  <a:srgbClr val="37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0" i="0" dirty="0">
              <a:solidFill>
                <a:srgbClr val="370000"/>
              </a:solidFill>
              <a:effectLst/>
              <a:latin typeface="Marmelad"/>
            </a:endParaRPr>
          </a:p>
        </p:txBody>
      </p:sp>
      <p:pic>
        <p:nvPicPr>
          <p:cNvPr id="3074" name="Picture 2" descr="Ютия с въгле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813" y="323759"/>
            <a:ext cx="4239105" cy="59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0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14" y="151852"/>
            <a:ext cx="4233932" cy="6145096"/>
          </a:xfrm>
          <a:prstGeom prst="rect">
            <a:avLst/>
          </a:prstGeom>
        </p:spPr>
      </p:pic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>
          <a:xfrm>
            <a:off x="1210641" y="1581303"/>
            <a:ext cx="4559646" cy="3695393"/>
          </a:xfrm>
        </p:spPr>
        <p:txBody>
          <a:bodyPr>
            <a:normAutofit/>
          </a:bodyPr>
          <a:lstStyle/>
          <a:p>
            <a:pPr algn="just"/>
            <a:r>
              <a:rPr lang="bg-B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Газеник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–осветително тяло, което работи с течно гориво. Състои се от фитил, резервоар и механизъм за регулиране на пламъка.</a:t>
            </a:r>
          </a:p>
        </p:txBody>
      </p:sp>
    </p:spTree>
    <p:extLst>
      <p:ext uri="{BB962C8B-B14F-4D97-AF65-F5344CB8AC3E}">
        <p14:creationId xmlns:p14="http://schemas.microsoft.com/office/powerpoint/2010/main" val="395256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54" y="723037"/>
            <a:ext cx="3237686" cy="5261511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738131" y="723037"/>
            <a:ext cx="6040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Сто̀мната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глинен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съд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пренасяне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съхранение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вода.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част от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традиционната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покъщнина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Изработват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от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грънчари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голямо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разнообразие на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шарки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Стомните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умерено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издуто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тяло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профилирана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тънка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умерено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шийка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дръжка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отвор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пиене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16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711825" y="992187"/>
            <a:ext cx="6172200" cy="4873625"/>
          </a:xfrm>
        </p:spPr>
        <p:txBody>
          <a:bodyPr/>
          <a:lstStyle/>
          <a:p>
            <a:pPr marL="0" indent="0">
              <a:buNone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Експонатите от градски тип са грамофон, пишеща машина, предмети от бита.</a:t>
            </a:r>
          </a:p>
          <a:p>
            <a:pPr marL="0" indent="0">
              <a:buNone/>
            </a:pP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Грамофонът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 механично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електрическо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устройство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възпроизвеждане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 звук, записан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(шеллак/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целулоиден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/винилов) диск, наречен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грамофонна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Грамофонна плоча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от 1870-те.</a:t>
            </a:r>
          </a:p>
          <a:p>
            <a:endParaRPr lang="bg-BG" dirty="0"/>
          </a:p>
        </p:txBody>
      </p:sp>
      <p:sp>
        <p:nvSpPr>
          <p:cNvPr id="7" name="AutoShape 2" descr="Как да изберем грамофон - Muziker"/>
          <p:cNvSpPr>
            <a:spLocks noChangeAspect="1" noChangeArrowheads="1"/>
          </p:cNvSpPr>
          <p:nvPr/>
        </p:nvSpPr>
        <p:spPr bwMode="auto">
          <a:xfrm>
            <a:off x="155574" y="-144463"/>
            <a:ext cx="3192453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" name="AutoShape 4" descr="Как да изберем грамофон - Muzi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AutoShape 6" descr="Как да изберем грамофон - Muzik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" name="AutoShape 8" descr="Как да изберем грамофон - Muzik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914193"/>
            <a:ext cx="5098905" cy="48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130158" y="1232898"/>
            <a:ext cx="9698804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От 2005 година СУ „Васил Левски“ гр. Хасково има своя музейна сбирка. Музеят отваря врати  като резултат от дейностите по проекта „С историята в бъдещето“, насочен към утвърждаване на традиции и ритуали в училищната общност. Чрез този проект участниците в инициативата възстановяват музея на училището, което от своя страна помага на всички ученици от училището да осмислят ценностите на миналото и да ги съхранят в бъдещето.</a:t>
            </a:r>
            <a:endParaRPr lang="bg-B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48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25184" y="202130"/>
            <a:ext cx="99529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Пишещата</a:t>
            </a:r>
            <a:r>
              <a:rPr lang="ru-RU" sz="28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</a:t>
            </a:r>
            <a:r>
              <a:rPr lang="ru-RU" sz="28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 </a:t>
            </a:r>
            <a:r>
              <a:rPr lang="ru-RU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натискане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клавиши се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отпечатва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текст,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най-често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хартия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Пишещите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механични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електромеханични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Използването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пишещата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уред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става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изключително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през </a:t>
            </a:r>
            <a:r>
              <a:rPr lang="ru-RU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век</a:t>
            </a:r>
            <a:r>
              <a:rPr lang="en-US" sz="2800" u="none" strike="noStrik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43" y="2755344"/>
            <a:ext cx="5096486" cy="36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86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69" y="134750"/>
            <a:ext cx="2306271" cy="6640556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4289853" y="1063641"/>
            <a:ext cx="7058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Старинен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часовник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инструмент, устройство за отчитане и показване на времето. Той е едно от най – древните човешки изобретения.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старинните часовници на всеки кръгъл час се възпроизвежда някакъв звуков сигнал, който се повтаря толкова пъти, колкото е часът.</a:t>
            </a:r>
          </a:p>
        </p:txBody>
      </p:sp>
    </p:spTree>
    <p:extLst>
      <p:ext uri="{BB962C8B-B14F-4D97-AF65-F5344CB8AC3E}">
        <p14:creationId xmlns:p14="http://schemas.microsoft.com/office/powerpoint/2010/main" val="4032590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85051" y="503379"/>
            <a:ext cx="9091839" cy="1284514"/>
          </a:xfrm>
        </p:spPr>
        <p:txBody>
          <a:bodyPr>
            <a:normAutofit/>
          </a:bodyPr>
          <a:lstStyle/>
          <a:p>
            <a:pPr algn="just"/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годините има събрани макети на възрожденски къщи, показващи старата архитектура.</a:t>
            </a:r>
          </a:p>
        </p:txBody>
      </p:sp>
      <p:pic>
        <p:nvPicPr>
          <p:cNvPr id="13" name="Контейнер за картина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r="8574"/>
          <a:stretch>
            <a:fillRect/>
          </a:stretch>
        </p:blipFill>
        <p:spPr>
          <a:xfrm>
            <a:off x="1444736" y="2413227"/>
            <a:ext cx="9637713" cy="3671887"/>
          </a:xfrm>
        </p:spPr>
      </p:pic>
    </p:spTree>
    <p:extLst>
      <p:ext uri="{BB962C8B-B14F-4D97-AF65-F5344CB8AC3E}">
        <p14:creationId xmlns:p14="http://schemas.microsoft.com/office/powerpoint/2010/main" val="597255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5" y="2348258"/>
            <a:ext cx="7522464" cy="3773424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645920" y="481652"/>
            <a:ext cx="9327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 от клуб „Математика –Формула за успех“ проектираха и изработиха макет на СУ „Васил Левски“ по повод 175 години от създаването на нашето училище.</a:t>
            </a:r>
          </a:p>
        </p:txBody>
      </p:sp>
    </p:spTree>
    <p:extLst>
      <p:ext uri="{BB962C8B-B14F-4D97-AF65-F5344CB8AC3E}">
        <p14:creationId xmlns:p14="http://schemas.microsoft.com/office/powerpoint/2010/main" val="2528433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1677924"/>
            <a:ext cx="9064752" cy="3502152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088099" y="498181"/>
            <a:ext cx="780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УЧИЛИЩНО ДЕЛО</a:t>
            </a:r>
          </a:p>
        </p:txBody>
      </p:sp>
    </p:spTree>
    <p:extLst>
      <p:ext uri="{BB962C8B-B14F-4D97-AF65-F5344CB8AC3E}">
        <p14:creationId xmlns:p14="http://schemas.microsoft.com/office/powerpoint/2010/main" val="2999787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19" y="2062452"/>
            <a:ext cx="9602799" cy="3500949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309091" y="503625"/>
            <a:ext cx="757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 от бита</a:t>
            </a:r>
          </a:p>
        </p:txBody>
      </p:sp>
    </p:spTree>
    <p:extLst>
      <p:ext uri="{BB962C8B-B14F-4D97-AF65-F5344CB8AC3E}">
        <p14:creationId xmlns:p14="http://schemas.microsoft.com/office/powerpoint/2010/main" val="2137904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16" y="295014"/>
            <a:ext cx="7287768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47" y="236701"/>
            <a:ext cx="7457906" cy="60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15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04" y="309613"/>
            <a:ext cx="7632192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23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0" y="774673"/>
            <a:ext cx="8031480" cy="5693664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3829202" y="128053"/>
            <a:ext cx="470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УЧИЛИЩНО ДЕЛО</a:t>
            </a:r>
          </a:p>
        </p:txBody>
      </p:sp>
    </p:spTree>
    <p:extLst>
      <p:ext uri="{BB962C8B-B14F-4D97-AF65-F5344CB8AC3E}">
        <p14:creationId xmlns:p14="http://schemas.microsoft.com/office/powerpoint/2010/main" val="48940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664413" y="1715784"/>
            <a:ext cx="9010436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Училищният музей разполага с експонати от селски и градски бит. Притежава народни носии от Хасковския регион. Направена е възстановка на  селски кът – огнище, синия, кухненски съдове, газени лампи, черги, различни помощни приставки към тъкачен стан.</a:t>
            </a:r>
            <a:endParaRPr lang="bg-B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59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002055" y="1280647"/>
            <a:ext cx="86763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Музеят е място, отворено за публиката, което събира и показва наследството на поколения българи.</a:t>
            </a:r>
          </a:p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Каним всички, които имат предмети, съхранили родовата памет, да се включат с тях в нашия училищен музей!</a:t>
            </a:r>
          </a:p>
          <a:p>
            <a:endParaRPr lang="bg-BG" sz="2800" b="1" dirty="0"/>
          </a:p>
          <a:p>
            <a:pPr algn="ctr"/>
            <a:r>
              <a:rPr lang="bg-BG" sz="3600" b="1" dirty="0"/>
              <a:t>Заповядайте!</a:t>
            </a:r>
          </a:p>
        </p:txBody>
      </p:sp>
    </p:spTree>
    <p:extLst>
      <p:ext uri="{BB962C8B-B14F-4D97-AF65-F5344CB8AC3E}">
        <p14:creationId xmlns:p14="http://schemas.microsoft.com/office/powerpoint/2010/main" val="135753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81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88674" y="253430"/>
            <a:ext cx="10814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най-важно е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помещението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огнище,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наричано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почти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навсякъде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българските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къща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къщи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Първоначално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огнището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центъра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стаята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разполага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някоя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стените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 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къщи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извършват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-много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домакински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 –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приготвяне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храна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спане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пр.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ъща за гости Ники, Дряново, настаняване с домашни любимци | Pets359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78" y="2681017"/>
            <a:ext cx="5231404" cy="39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2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Дървена масичка синия с четири столчета в Градински мебели, декорация в с.  Щипско - ID31272182 — Bazar.b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056" name="Picture 8" descr="Дървена масичка синия с четири столчета в Градински мебели, декорация в с.  Щипско - ID31272182 — Bazar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19" y="856960"/>
            <a:ext cx="6985349" cy="462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авоъгълник 7"/>
          <p:cNvSpPr/>
          <p:nvPr/>
        </p:nvSpPr>
        <p:spPr>
          <a:xfrm>
            <a:off x="155576" y="1300644"/>
            <a:ext cx="4488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Синията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традиционна ниска кръгла маса До нея има малки трикраки столчета. Място, където вечер семейството се е събирало.</a:t>
            </a: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795219" y="1115978"/>
            <a:ext cx="178525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0343998" y="4897961"/>
            <a:ext cx="116477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7615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47271" y="223655"/>
            <a:ext cx="105843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Хурка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(диалектно </a:t>
            </a:r>
            <a:r>
              <a:rPr lang="ru-RU" sz="28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фурка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къжел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е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изработена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дървена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пръчка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слага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къделя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вълна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ръчно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предене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прежда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Вретеното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шпиндел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пресукват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влакна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вълна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лен,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памук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прежда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изпредена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нишка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заоблена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дървена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пръчка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заострени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краища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Пламен Петракиев - български фолклорни народни музикални инструменти -  кавал, тъпан, гайда, тамбура, двоянка, дудук, цафара, и сувенир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08" y="3228629"/>
            <a:ext cx="5108574" cy="34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7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овалка дървена за стан в Антикварни и старинни предмети в гр. Велико  Търново - ID33532659 — Bazar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76" y="333266"/>
            <a:ext cx="4086303" cy="544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2308262" y="5570627"/>
            <a:ext cx="9524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Дървена совалка 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за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тъкачен стан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6554497" y="5191080"/>
            <a:ext cx="1202492" cy="4597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927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нлайн етнографска сбирка - Ourbo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60" y="212403"/>
            <a:ext cx="6953218" cy="52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2640459" y="5691490"/>
            <a:ext cx="8085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Паламарка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необходим инструмент при жътва за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събиране на житните класове</a:t>
            </a:r>
          </a:p>
        </p:txBody>
      </p:sp>
    </p:spTree>
    <p:extLst>
      <p:ext uri="{BB962C8B-B14F-4D97-AF65-F5344CB8AC3E}">
        <p14:creationId xmlns:p14="http://schemas.microsoft.com/office/powerpoint/2010/main" val="387889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936</Words>
  <Application>Microsoft Office PowerPoint</Application>
  <PresentationFormat>Широк екран</PresentationFormat>
  <Paragraphs>38</Paragraphs>
  <Slides>30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Marmelad</vt:lpstr>
      <vt:lpstr>Times New Roman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В годините има събрани макети на възрожденски къщи, показващи старата архитектура.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Виртуален училищен музей</dc:title>
  <dc:creator>User</dc:creator>
  <cp:lastModifiedBy>Радослава И. Георгиева</cp:lastModifiedBy>
  <cp:revision>52</cp:revision>
  <dcterms:created xsi:type="dcterms:W3CDTF">2021-10-25T04:42:13Z</dcterms:created>
  <dcterms:modified xsi:type="dcterms:W3CDTF">2021-10-26T12:36:30Z</dcterms:modified>
</cp:coreProperties>
</file>